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9"/>
  </p:notesMasterIdLst>
  <p:sldIdLst>
    <p:sldId id="256" r:id="rId2"/>
    <p:sldId id="258" r:id="rId3"/>
    <p:sldId id="259" r:id="rId4"/>
    <p:sldId id="261" r:id="rId5"/>
    <p:sldId id="262" r:id="rId6"/>
    <p:sldId id="265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0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AD055-4DBA-4778-B0F0-D9E3AAE2D58F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2333D-65A8-403C-8966-33B7BE069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51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39EAB-4BE7-479C-A911-EAF2B3F1B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640F2E-6E4F-40ED-B6F2-EC9F17643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558C2-15F0-498F-B443-01D92027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E1CEA-C636-44FA-B0E1-3DA1ECC91EBC}" type="datetime1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814A8-A5E0-4BBD-A9B2-3545F41AF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293E8-0C19-497B-BCA8-81336E0E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29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114D0-1A59-4F85-8AE5-B05F8451D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1A0B5-000B-4C5B-800E-12649683D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84DA3-28C9-433E-AE11-8FBCF3CB7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E89E6-74E0-4A03-BB55-17EE513F66C4}" type="datetime1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0DB44-EDC0-4D03-862C-7BC3A2469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264EC-28C7-4F1A-9BF2-8426CBEA6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13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7EBA6-FA0C-411B-AB12-C88198B41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22086-735E-4157-80A6-69FF94BA1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6AB2C-AD54-4CA5-AF15-096C132EE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3615-ADE1-4F78-9423-400E4C7363BC}" type="datetime1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F37CF-1FD0-4F01-A51C-A84780DD6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5D5E3-821A-46E5-AE44-6469B95C4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6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28CFC-A0C6-4980-8828-ACD406C9E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A1847-24E1-4C80-A589-9CBB9DADFB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55FD-9C2A-42DE-9752-532E8E572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C9458-64D7-4406-AAB3-24EBC8F67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777A0-F9D5-4102-BDE0-24AE92823E1D}" type="datetime1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5BC65-F97E-4887-B062-65D9A94CB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7EE93-A4A4-4BCD-AA3D-96E673979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70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0380B-78F7-4B28-A65D-486C2F35C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0CB24-C744-4C7B-9DCE-BF35D88D7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7D35CD-A6BC-48CC-9B27-6A5AB8E24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4F0D5B-1B71-442D-9147-47F1A390FE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FC543D-E9CE-4B98-A849-D47444DA2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A7CADF-6D4F-4B56-B6F3-CF445E6E0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900E-5511-47F5-AA74-D1408E77B8E3}" type="datetime1">
              <a:rPr lang="en-US" smtClean="0"/>
              <a:t>4/20/2018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2099D1-B2B1-4AA6-9337-D33A7F081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E76995-746D-4003-8867-142E0AA0D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8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40FF7-FF08-4075-AA17-D9091CC6D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282A22-819B-4690-9F19-3E78861B3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C52F9-A67F-45B9-AA09-49C0D892AC05}" type="datetime1">
              <a:rPr lang="en-US" smtClean="0"/>
              <a:t>4/20/2018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17CBB6-41A6-44BB-8730-65511EBBB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5B9983-3680-455F-AC56-4B7F9889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8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8C80F0-8C57-446B-AAE6-8B1B159C0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310B-4761-4EE9-98B7-BE9DA843CBD1}" type="datetime1">
              <a:rPr lang="en-US" smtClean="0"/>
              <a:t>4/20/2018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294A33-2161-4572-90A3-4CDB683E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41A1F-85A9-456B-BE56-F5AD74752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3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DFCD4-C2F1-4CDD-B0C9-5E2FE7EAE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B0521-74DD-4838-8527-E074B10E7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BA628-9D06-41C7-A970-3DA814CE6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1CAC1D-2564-4A60-8802-ED3892AAF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404B3-86B0-4AAD-A0D8-183E258CDCF0}" type="datetime1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775A6-6DA8-4D92-90E7-591C0C3FF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8BE34-7A06-4CD0-8CAA-0066B91E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3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798C2-41EC-4BCF-9593-4E91F5D04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D3175E-6FF2-4946-B413-65C354A43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C41C2-8006-45F6-A98B-0AF53C02B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D1C47-D88B-4888-9B5A-FDA1EA643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26B68-4FE5-4577-9941-CA100B5C1399}" type="datetime1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EEED57-82AA-4783-B605-0956D07EB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55A6A-0F67-496A-AD3F-272D98D6E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61947-9741-4D90-93B3-F18AE7EFB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2F46B0-4CA4-43D8-9CF8-AE7471623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5E81B-715D-4F6E-A6AF-D6A7B16FC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02B7-62A8-4A6C-B975-351ECB435E86}" type="datetime1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E719A-03BE-4923-B5D4-4E7504FD0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2D8A3-7535-488E-B7F0-B7ACFD4FE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37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C76845-86D8-46BD-891F-06AB9F7A4D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F42C5-8C91-49C8-B530-28FF4B6E9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3FE3D-8108-4B07-B244-67562CC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8ABC-ACE3-424B-B42F-A32150356FC5}" type="datetime1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16FB3-7727-438D-86C4-318B3970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DA205-9394-4EF0-8183-98ECC70CF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3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B17038-EDE0-422B-B5BF-968B053C4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062FB5-B363-4036-900A-81E515CB1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45DD1-7372-4052-A059-11D9C915BE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4C1AE-D309-44F5-8220-08471D0F5543}" type="datetime1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D163F-A40F-489B-BA5F-377193331C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5C98E-031D-4F6A-89A9-EF4081E795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DDD4A-B173-4C94-9AA9-21081C162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35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9CBCCCD-4493-41D9-A603-2763E87D3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97998" y="37498"/>
            <a:ext cx="9094002" cy="6820502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CBB5D9-7359-4EF0-A0D9-7F25F6AF8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95487"/>
            <a:ext cx="3486150" cy="2867025"/>
          </a:xfrm>
          <a:noFill/>
        </p:spPr>
        <p:txBody>
          <a:bodyPr>
            <a:noAutofit/>
          </a:bodyPr>
          <a:lstStyle/>
          <a:p>
            <a:pPr algn="l"/>
            <a:r>
              <a:rPr lang="en-US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     Guide to 3800 Swap                  Your Fiero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D4B4-45BC-4BF4-AF6F-2FB5E5A0E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0596" y="4862512"/>
            <a:ext cx="2007402" cy="1224915"/>
          </a:xfrm>
        </p:spPr>
        <p:txBody>
          <a:bodyPr>
            <a:normAutofit/>
          </a:bodyPr>
          <a:lstStyle/>
          <a:p>
            <a:pPr>
              <a:lnSpc>
                <a:spcPts val="1920"/>
              </a:lnSpc>
              <a:spcBef>
                <a:spcPts val="0"/>
              </a:spcBef>
            </a:pPr>
            <a:r>
              <a:rPr lang="en-US" sz="1600" i="1" dirty="0">
                <a:solidFill>
                  <a:schemeClr val="bg1"/>
                </a:solidFill>
              </a:rPr>
              <a:t>Presented by:</a:t>
            </a:r>
          </a:p>
          <a:p>
            <a:pPr>
              <a:lnSpc>
                <a:spcPts val="1920"/>
              </a:lnSpc>
              <a:spcBef>
                <a:spcPts val="0"/>
              </a:spcBef>
            </a:pPr>
            <a:r>
              <a:rPr lang="en-US" sz="1600" i="1" dirty="0">
                <a:solidFill>
                  <a:schemeClr val="bg1"/>
                </a:solidFill>
              </a:rPr>
              <a:t>Tim Jarrell</a:t>
            </a:r>
          </a:p>
        </p:txBody>
      </p:sp>
    </p:spTree>
    <p:extLst>
      <p:ext uri="{BB962C8B-B14F-4D97-AF65-F5344CB8AC3E}">
        <p14:creationId xmlns:p14="http://schemas.microsoft.com/office/powerpoint/2010/main" val="312308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4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Agenda: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a 3800?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3800 Engines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 I, II, III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Transmissions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3800, Fiero &amp; Upgrade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 &amp; Trans Considerations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Wiring &amp; Electrical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Delivery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 Cooling System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Exhaust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Conditioning</a:t>
            </a:r>
          </a:p>
          <a:p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2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612530-CC0E-4B64-A5C2-8EF354CA9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32962" y="2228497"/>
            <a:ext cx="4351338" cy="3263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35619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a 3800?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Powerful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Reliable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Affordable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Abundant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Ease of Swap</a:t>
            </a: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3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60F3FA-AEB5-484A-BACF-C11D27FBF7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467" y="1907381"/>
            <a:ext cx="4057649" cy="30432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5E1547-B209-44D4-A37F-76DA6AA19231}"/>
              </a:ext>
            </a:extLst>
          </p:cNvPr>
          <p:cNvSpPr txBox="1"/>
          <p:nvPr/>
        </p:nvSpPr>
        <p:spPr>
          <a:xfrm>
            <a:off x="7666387" y="4950618"/>
            <a:ext cx="24777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>
                <a:solidFill>
                  <a:srgbClr val="660033"/>
                </a:solidFill>
              </a:rPr>
              <a:t>ZZP Twin Turbo Drag Car</a:t>
            </a:r>
          </a:p>
        </p:txBody>
      </p:sp>
    </p:spTree>
    <p:extLst>
      <p:ext uri="{BB962C8B-B14F-4D97-AF65-F5344CB8AC3E}">
        <p14:creationId xmlns:p14="http://schemas.microsoft.com/office/powerpoint/2010/main" val="1291153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8BB3F07-F934-4F6E-87BD-3E6F6B422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811" y="2970017"/>
            <a:ext cx="3110378" cy="18024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3800 Engines: Series I, II, III</a:t>
            </a: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 I: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Introduced early 90’s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Lowest cost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Little/no aftermarket support</a:t>
            </a: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 II: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Introduced mid 90’s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Longest build cycle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Aftermarket support</a:t>
            </a: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 III: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Introduced mid 00’s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stock HP/TQ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 throttle body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Returnless</a:t>
            </a: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fuel system</a:t>
            </a: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4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999278-D8AC-49E4-BD7B-D402B4A4A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330" y="4977148"/>
            <a:ext cx="2253029" cy="18024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81D7CE-AE1F-402F-B4A7-551CCBB5CD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841" y="979640"/>
            <a:ext cx="1999518" cy="15196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971074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1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Transmission:</a:t>
            </a: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3800: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4T60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4T65E, 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4T65E-HD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17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Fiero: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TH125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84’ 4spd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Muncie 4spd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Isuzu 5spd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Getrag</a:t>
            </a: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5spd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17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Swap: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F23 from </a:t>
            </a:r>
            <a:r>
              <a:rPr lang="en-US" sz="1700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Ecotec</a:t>
            </a:r>
            <a:endParaRPr lang="en-US" sz="17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F40 from Pontiac G6</a:t>
            </a: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5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739434-B84F-4B17-A422-E9CA3AB1A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931" y="3032995"/>
            <a:ext cx="3499094" cy="27992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311E51-F3C1-4236-848B-021E9767E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14" y="979639"/>
            <a:ext cx="3332041" cy="24972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3887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BB5D9-7359-4EF0-A0D9-7F25F6AF8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875" y="2628900"/>
            <a:ext cx="2771775" cy="1600200"/>
          </a:xfrm>
          <a:noFill/>
        </p:spPr>
        <p:txBody>
          <a:bodyPr>
            <a:noAutofit/>
          </a:bodyPr>
          <a:lstStyle/>
          <a:p>
            <a:pPr algn="l"/>
            <a:r>
              <a:rPr lang="en-US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Swap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7DBF2-8D65-428E-A0A0-E93AD91D8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48000" y="0"/>
            <a:ext cx="9144000" cy="6858000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325797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 &amp; Transmission Considerations: </a:t>
            </a: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mount(s) required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3800 “</a:t>
            </a:r>
            <a:r>
              <a:rPr lang="en-US" sz="1700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dogbone</a:t>
            </a: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location</a:t>
            </a: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 Transmission: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mounts needed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r>
              <a:rPr lang="en-US" sz="15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4T65E-(HD) different patterns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Fiero/3800 axles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 cable adapter</a:t>
            </a: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7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44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 &amp; Transmission Considerations: </a:t>
            </a:r>
            <a:r>
              <a:rPr lang="en-US" sz="2200" i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continued</a:t>
            </a:r>
            <a:endParaRPr lang="en-US" sz="26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Manual Transmission: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Reuse stock Fiero axles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Reuse stock mounts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4spd cable interference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 factor</a:t>
            </a: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Clutch &amp; Flywheel: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Fiero clutch/pressure plate design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r>
              <a:rPr lang="en-US" sz="15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Upgrade recommended: Clutchnet.com, Spec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 90’s – 00’s 3800 F Body flywheel</a:t>
            </a:r>
          </a:p>
          <a:p>
            <a:pPr lvl="4">
              <a:lnSpc>
                <a:spcPct val="120000"/>
              </a:lnSpc>
              <a:spcBef>
                <a:spcPts val="0"/>
              </a:spcBef>
            </a:pPr>
            <a:r>
              <a:rPr lang="en-US" sz="15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Milled to .840’ thick</a:t>
            </a:r>
          </a:p>
          <a:p>
            <a:pPr lvl="4">
              <a:lnSpc>
                <a:spcPct val="120000"/>
              </a:lnSpc>
              <a:spcBef>
                <a:spcPts val="0"/>
              </a:spcBef>
            </a:pPr>
            <a:r>
              <a:rPr lang="en-US" sz="15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Rebalanced for supercharged engines</a:t>
            </a: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8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F10ED0-656A-4A33-8E20-53B8E226A2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427" y="526199"/>
            <a:ext cx="2809378" cy="21070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32ECEE-8F17-4787-BFEA-0747275C02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81166" y="3438968"/>
            <a:ext cx="3470399" cy="2602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4892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Wiring &amp; Electrical: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Wiring Harness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 intensive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Complicated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Ignition Control Module (ICM) &amp; Packs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Battery Location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 relocate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Relocate using 2000’s Park Avenue Battery Cables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Powertrain Control Module (PCM)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 Anti-Theft System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Emission components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 Trouble Codes (DTC)</a:t>
            </a:r>
            <a:endParaRPr lang="en-US" sz="2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17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9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4DA083-DEE7-4DF6-A987-18F534BE73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125" y="1388346"/>
            <a:ext cx="3683000" cy="27622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1875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Wiring &amp; Electrical: </a:t>
            </a:r>
            <a:r>
              <a:rPr lang="en-US" sz="1800" i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continued</a:t>
            </a:r>
            <a:r>
              <a:rPr lang="en-US" sz="24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 III Engines Electronic Throttle Body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Replaces traditional cable driven design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use of Throttle Position Sensor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 II throttle body direct bolt-on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sz="26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Northstar Throttle Body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Closely Matches 75mm bore of Gen V S/C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throttle response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stand-alone Mass Air Flow Sensor (MAF)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18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10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44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Delivery: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Upgrade Fuel Pump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S/C engines need more powerful pump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 381 from GM SUV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Specialized pump for E85 fuel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Rail: Return vs. </a:t>
            </a:r>
            <a:r>
              <a:rPr lang="en-US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Returnless</a:t>
            </a: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 I &amp; II return design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Fuel Pressure Regulator (FPR)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 III </a:t>
            </a:r>
            <a:r>
              <a:rPr lang="en-US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returnless</a:t>
            </a: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design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stand alone FPR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Aftermarket fuel logs: ZZP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22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18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11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BCB309-F961-4523-A4E4-942E2E361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97775" y="979640"/>
            <a:ext cx="4203700" cy="3152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8039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Delivery: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Lines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3800’s designed for FWD application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injection rated hoses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180* Fuel Rail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 braided fuel lines from                                                                                  GM Van’s w/3800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18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12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4630B7-3A4A-4768-BF58-A03B7B62DF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87608" y="1676033"/>
            <a:ext cx="4666192" cy="3499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5669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 Cooling System: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Thermostat Housing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 ties into heater core lines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3800 has built in bleeder valve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Radiator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 works for most builds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Upgrade to aftermarket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Champion 3 Core aluminum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Heater Core lines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design 84-86 &amp; 87-88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stock 3800 heater core bracket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mount alternator requires additional work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18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13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E77479-7D93-4F23-9743-8CB04B3104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401" y="1387198"/>
            <a:ext cx="4704657" cy="3528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0693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Exhaust: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 Fiero Routing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crossover pipe and/or                                                                                                       exhaust manifolds and piping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3800 Manifolds “Dump” by Trunk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cut the trunk or not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3800 headers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ZZP “Power Logs”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pipe diameter in mind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18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14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15F835-6938-4204-961E-71633B2EB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572156"/>
            <a:ext cx="2865759" cy="21493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F2FE36-54D6-4CFA-BDB3-60886684F7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879" y="681036"/>
            <a:ext cx="4386896" cy="356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83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Conditioning: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3800 A/C Compressor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A/C Hoses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Upgrade System to R-134 Refrigerant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 Old/Damaged Components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A/C Delete Pulley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to bolt on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 time/money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3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18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15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71043-5E70-4B6A-9338-78CB4D01C2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81" y="1256933"/>
            <a:ext cx="4114800" cy="3086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128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90AAF-379F-4D7D-B041-4989D0BA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16" y="5460023"/>
            <a:ext cx="2047884" cy="1151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B2582F-CC81-4A5D-BB69-14A9E49C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606" y="382433"/>
            <a:ext cx="5521025" cy="59720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Guide to 3800 Swap your Fiero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6CFC0-8814-4E9B-930E-62276F91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4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Thoughts: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Million Ways to go a Mile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Project Within Scope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 Things to Break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Worth It In The End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endParaRPr lang="en-US" sz="18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4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458BA-E38B-4D5F-8FAA-11AF484F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DD4A-B173-4C94-9AA9-21081C162963}" type="slidenum">
              <a:rPr lang="en-US" smtClean="0"/>
              <a:t>16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84099-3F09-46EB-8207-3668AABB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41"/>
            <a:ext cx="1987606" cy="115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CF24F6-3ACB-4A60-8141-75F147588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623" y="382433"/>
            <a:ext cx="2512011" cy="33480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F7419B6-B860-4BD0-9F7D-48BC9F9AD8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221" y="4256637"/>
            <a:ext cx="3049404" cy="22870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2354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BB5D9-7359-4EF0-A0D9-7F25F6AF8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2962275"/>
            <a:ext cx="3467100" cy="933450"/>
          </a:xfrm>
          <a:noFill/>
        </p:spPr>
        <p:txBody>
          <a:bodyPr>
            <a:noAutofit/>
          </a:bodyPr>
          <a:lstStyle/>
          <a:p>
            <a:pPr algn="l"/>
            <a:r>
              <a:rPr lang="en-US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6B0C77-B413-4440-80BB-3ACFE3E17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"/>
            <a:ext cx="9144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506850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688</Words>
  <Application>Microsoft Office PowerPoint</Application>
  <PresentationFormat>Widescreen</PresentationFormat>
  <Paragraphs>195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A       Guide to 3800 Swap                  Your Fiero</vt:lpstr>
      <vt:lpstr>A Guide to 3800 Swap your Fiero </vt:lpstr>
      <vt:lpstr>A Guide to 3800 Swap your Fiero </vt:lpstr>
      <vt:lpstr>A Guide to 3800 Swap your Fiero </vt:lpstr>
      <vt:lpstr>A Guide to 3800 Swap your Fiero </vt:lpstr>
      <vt:lpstr>The Swap</vt:lpstr>
      <vt:lpstr>A Guide to 3800 Swap your Fiero </vt:lpstr>
      <vt:lpstr>A Guide to 3800 Swap your Fiero </vt:lpstr>
      <vt:lpstr>A Guide to 3800 Swap your Fiero </vt:lpstr>
      <vt:lpstr>A Guide to 3800 Swap your Fiero </vt:lpstr>
      <vt:lpstr>A Guide to 3800 Swap your Fiero </vt:lpstr>
      <vt:lpstr>A Guide to 3800 Swap your Fiero </vt:lpstr>
      <vt:lpstr>A Guide to 3800 Swap your Fiero </vt:lpstr>
      <vt:lpstr>A Guide to 3800 Swap your Fiero </vt:lpstr>
      <vt:lpstr>A Guide to 3800 Swap your Fiero </vt:lpstr>
      <vt:lpstr>A Guide to 3800 Swap your Fiero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Guide to 3800 Swap Your Fiero</dc:title>
  <dc:creator>tjj913@gmail.com</dc:creator>
  <cp:lastModifiedBy>tjj913@gmail.com</cp:lastModifiedBy>
  <cp:revision>40</cp:revision>
  <dcterms:created xsi:type="dcterms:W3CDTF">2018-04-20T13:39:03Z</dcterms:created>
  <dcterms:modified xsi:type="dcterms:W3CDTF">2018-04-20T20:09:30Z</dcterms:modified>
</cp:coreProperties>
</file>